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6" r:id="rId4"/>
    <p:sldId id="294" r:id="rId5"/>
    <p:sldId id="293" r:id="rId6"/>
    <p:sldId id="292" r:id="rId7"/>
    <p:sldId id="298" r:id="rId8"/>
    <p:sldId id="291" r:id="rId9"/>
    <p:sldId id="290" r:id="rId10"/>
    <p:sldId id="289" r:id="rId11"/>
    <p:sldId id="288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684" autoAdjust="0"/>
    <p:restoredTop sz="94660"/>
  </p:normalViewPr>
  <p:slideViewPr>
    <p:cSldViewPr>
      <p:cViewPr varScale="1">
        <p:scale>
          <a:sx n="94" d="100"/>
          <a:sy n="94" d="100"/>
        </p:scale>
        <p:origin x="-2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2014-4-2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2014-4-2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2014-4-2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2014-4-2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2014-4-2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2014-4-2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2014-4-2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2014-4-2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2014-4-2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2014-4-2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2014-4-2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2014-4-2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995638_211817627001_2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1F9FB"/>
              </a:clrFrom>
              <a:clrTo>
                <a:srgbClr val="F1F9FB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754538"/>
            <a:ext cx="9144000" cy="6103462"/>
          </a:xfrm>
          <a:prstGeom prst="rect">
            <a:avLst/>
          </a:prstGeom>
        </p:spPr>
      </p:pic>
      <p:sp>
        <p:nvSpPr>
          <p:cNvPr id="5" name="标题 10"/>
          <p:cNvSpPr txBox="1">
            <a:spLocks/>
          </p:cNvSpPr>
          <p:nvPr/>
        </p:nvSpPr>
        <p:spPr>
          <a:xfrm>
            <a:off x="0" y="642918"/>
            <a:ext cx="9144000" cy="5825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 smtClean="0">
                <a:latin typeface="Adobe 黑体 Std R" pitchFamily="34" charset="-122"/>
                <a:ea typeface="Adobe 黑体 Std R" pitchFamily="34" charset="-122"/>
                <a:cs typeface="+mj-cs"/>
              </a:rPr>
              <a:t>  全国优秀陈列照片分享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黑体 Std R" pitchFamily="34" charset="-122"/>
              <a:ea typeface="Adobe 黑体 Std R" pitchFamily="34" charset="-122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9454" y="5072074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Adobe 黑体 Std R" pitchFamily="34" charset="-122"/>
                <a:ea typeface="Adobe 黑体 Std R" pitchFamily="34" charset="-122"/>
              </a:rPr>
              <a:t>：</a:t>
            </a:r>
            <a:endParaRPr lang="en-US" altLang="zh-CN" sz="1600" dirty="0" smtClean="0">
              <a:latin typeface="Adobe 黑体 Std R" pitchFamily="34" charset="-122"/>
              <a:ea typeface="Adobe 黑体 Std R" pitchFamily="34" charset="-122"/>
            </a:endParaRPr>
          </a:p>
          <a:p>
            <a:endParaRPr lang="zh-CN" altLang="en-US" sz="1600" dirty="0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0562" y="886416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 smtClean="0"/>
          </a:p>
          <a:p>
            <a:endParaRPr lang="zh-CN" altLang="en-US" sz="1400" dirty="0">
              <a:latin typeface="Adobe 黑体 Std R" pitchFamily="34" charset="-122"/>
              <a:ea typeface="Adobe 黑体 Std R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t="17647"/>
          <a:stretch>
            <a:fillRect/>
          </a:stretch>
        </p:blipFill>
        <p:spPr bwMode="auto">
          <a:xfrm>
            <a:off x="1285852" y="500042"/>
            <a:ext cx="6577674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t="8591"/>
          <a:stretch>
            <a:fillRect/>
          </a:stretch>
        </p:blipFill>
        <p:spPr bwMode="auto">
          <a:xfrm>
            <a:off x="357158" y="1285860"/>
            <a:ext cx="8331259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7"/>
            <a:ext cx="3000364" cy="540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000108"/>
            <a:ext cx="2894155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1000108"/>
            <a:ext cx="2143140" cy="539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t="8809"/>
          <a:stretch>
            <a:fillRect/>
          </a:stretch>
        </p:blipFill>
        <p:spPr bwMode="auto">
          <a:xfrm>
            <a:off x="214282" y="214290"/>
            <a:ext cx="399723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 t="14936" b="1849"/>
          <a:stretch>
            <a:fillRect/>
          </a:stretch>
        </p:blipFill>
        <p:spPr bwMode="auto">
          <a:xfrm>
            <a:off x="5000628" y="214290"/>
            <a:ext cx="357735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陈列\g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4447016" cy="5929354"/>
          </a:xfrm>
          <a:prstGeom prst="rect">
            <a:avLst/>
          </a:prstGeom>
          <a:noFill/>
        </p:spPr>
      </p:pic>
      <p:pic>
        <p:nvPicPr>
          <p:cNvPr id="3" name="Picture 2" descr="E:\陈列\g\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6984" y="428604"/>
            <a:ext cx="4447016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陈列\g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55360" cy="6572272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0"/>
            <a:ext cx="2643206" cy="660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陈列\g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14290"/>
            <a:ext cx="4714908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50664"/>
            <a:ext cx="3571900" cy="670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陈列\g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2159" y="1428736"/>
            <a:ext cx="3591841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2777" t="3279" r="2812"/>
          <a:stretch>
            <a:fillRect/>
          </a:stretch>
        </p:blipFill>
        <p:spPr bwMode="auto">
          <a:xfrm>
            <a:off x="0" y="1428736"/>
            <a:ext cx="5269461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7</Words>
  <PresentationFormat>全屏显示(4:3)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匿名用户</cp:lastModifiedBy>
  <cp:revision>23</cp:revision>
  <dcterms:modified xsi:type="dcterms:W3CDTF">2014-04-02T01:56:37Z</dcterms:modified>
</cp:coreProperties>
</file>