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3" r:id="rId4"/>
    <p:sldId id="295" r:id="rId5"/>
    <p:sldId id="297" r:id="rId6"/>
    <p:sldId id="296" r:id="rId7"/>
    <p:sldId id="286" r:id="rId8"/>
    <p:sldId id="285" r:id="rId9"/>
    <p:sldId id="290" r:id="rId10"/>
    <p:sldId id="299" r:id="rId11"/>
    <p:sldId id="301" r:id="rId12"/>
    <p:sldId id="289" r:id="rId13"/>
    <p:sldId id="288" r:id="rId14"/>
    <p:sldId id="300" r:id="rId15"/>
    <p:sldId id="302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84" autoAdjust="0"/>
    <p:restoredTop sz="94660"/>
  </p:normalViewPr>
  <p:slideViewPr>
    <p:cSldViewPr>
      <p:cViewPr varScale="1">
        <p:scale>
          <a:sx n="94" d="100"/>
          <a:sy n="94" d="100"/>
        </p:scale>
        <p:origin x="-2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2014-4-2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995638_211817627001_2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1F9FB"/>
              </a:clrFrom>
              <a:clrTo>
                <a:srgbClr val="F1F9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754538"/>
            <a:ext cx="9144000" cy="6103462"/>
          </a:xfrm>
          <a:prstGeom prst="rect">
            <a:avLst/>
          </a:prstGeom>
        </p:spPr>
      </p:pic>
      <p:sp>
        <p:nvSpPr>
          <p:cNvPr id="5" name="标题 10"/>
          <p:cNvSpPr txBox="1">
            <a:spLocks/>
          </p:cNvSpPr>
          <p:nvPr/>
        </p:nvSpPr>
        <p:spPr>
          <a:xfrm>
            <a:off x="0" y="642918"/>
            <a:ext cx="9144000" cy="5825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 smtClean="0">
                <a:latin typeface="Adobe 黑体 Std R" pitchFamily="34" charset="-122"/>
                <a:ea typeface="Adobe 黑体 Std R" pitchFamily="34" charset="-122"/>
                <a:cs typeface="+mj-cs"/>
              </a:rPr>
              <a:t>  全国优秀陈列照片分享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黑体 Std R" pitchFamily="34" charset="-122"/>
              <a:ea typeface="Adobe 黑体 Std R" pitchFamily="34" charset="-122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9454" y="5072074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dobe 黑体 Std R" pitchFamily="34" charset="-122"/>
                <a:ea typeface="Adobe 黑体 Std R" pitchFamily="34" charset="-122"/>
              </a:rPr>
              <a:t>：</a:t>
            </a:r>
            <a:endParaRPr lang="en-US" altLang="zh-CN" sz="1600" dirty="0" smtClean="0">
              <a:latin typeface="Adobe 黑体 Std R" pitchFamily="34" charset="-122"/>
              <a:ea typeface="Adobe 黑体 Std R" pitchFamily="34" charset="-122"/>
            </a:endParaRPr>
          </a:p>
          <a:p>
            <a:endParaRPr lang="zh-CN" altLang="en-US" sz="16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562" y="88641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endParaRPr lang="zh-CN" altLang="en-US" sz="1400" dirty="0">
              <a:latin typeface="Adobe 黑体 Std R" pitchFamily="34" charset="-122"/>
              <a:ea typeface="Adobe 黑体 Std R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陈列\v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4379750" cy="585791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571480"/>
            <a:ext cx="390276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714356"/>
            <a:ext cx="326366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r="22662"/>
          <a:stretch>
            <a:fillRect/>
          </a:stretch>
        </p:blipFill>
        <p:spPr bwMode="auto">
          <a:xfrm>
            <a:off x="-1" y="714356"/>
            <a:ext cx="526017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3333" b="3143"/>
          <a:stretch>
            <a:fillRect/>
          </a:stretch>
        </p:blipFill>
        <p:spPr bwMode="auto">
          <a:xfrm>
            <a:off x="413066" y="357166"/>
            <a:ext cx="387318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396567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00438"/>
            <a:ext cx="3857652" cy="307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500438"/>
            <a:ext cx="3326632" cy="307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78" y="785794"/>
            <a:ext cx="3701394" cy="54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785794"/>
            <a:ext cx="3500462" cy="548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387753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857232"/>
            <a:ext cx="388236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10078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429156" cy="330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r="1769" b="3812"/>
          <a:stretch>
            <a:fillRect/>
          </a:stretch>
        </p:blipFill>
        <p:spPr bwMode="auto">
          <a:xfrm>
            <a:off x="142844" y="3704793"/>
            <a:ext cx="4071966" cy="315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t="2283"/>
          <a:stretch>
            <a:fillRect/>
          </a:stretch>
        </p:blipFill>
        <p:spPr bwMode="auto">
          <a:xfrm>
            <a:off x="4500562" y="3714752"/>
            <a:ext cx="411227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陈列\v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4429124" cy="590549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571480"/>
            <a:ext cx="3429024" cy="597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857232"/>
            <a:ext cx="690333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3643338" cy="59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00042"/>
            <a:ext cx="426172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714356"/>
            <a:ext cx="4000528" cy="565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4000496" cy="564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陈列\v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4500594" cy="600079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t="4251"/>
          <a:stretch>
            <a:fillRect/>
          </a:stretch>
        </p:blipFill>
        <p:spPr bwMode="auto">
          <a:xfrm>
            <a:off x="4929190" y="500042"/>
            <a:ext cx="390790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陈列\v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500595" cy="6000792"/>
          </a:xfrm>
          <a:prstGeom prst="rect">
            <a:avLst/>
          </a:prstGeom>
          <a:noFill/>
        </p:spPr>
      </p:pic>
      <p:pic>
        <p:nvPicPr>
          <p:cNvPr id="3" name="Picture 2" descr="E:\陈列\v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389" y="428604"/>
            <a:ext cx="4500611" cy="6000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陈列\v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陈列\v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</Words>
  <PresentationFormat>全屏显示(4:3)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匿名用户</cp:lastModifiedBy>
  <cp:revision>28</cp:revision>
  <dcterms:modified xsi:type="dcterms:W3CDTF">2014-04-02T01:56:52Z</dcterms:modified>
</cp:coreProperties>
</file>