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1" r:id="rId7"/>
    <p:sldId id="260" r:id="rId8"/>
    <p:sldId id="262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2013/7/20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2013/7/20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2013/7/20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2013/7/20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2013/7/20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2013/7/20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2013/7/20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2013/7/20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2013/7/20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2013/7/20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2013/7/20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2013/7/20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432252_205026386369_2.jpg"/>
          <p:cNvPicPr>
            <a:picLocks noChangeAspect="1"/>
          </p:cNvPicPr>
          <p:nvPr/>
        </p:nvPicPr>
        <p:blipFill>
          <a:blip r:embed="rId2" cstate="print"/>
          <a:srcRect t="30270" r="10937" b="8744"/>
          <a:stretch>
            <a:fillRect/>
          </a:stretch>
        </p:blipFill>
        <p:spPr>
          <a:xfrm>
            <a:off x="1000100" y="2285992"/>
            <a:ext cx="8143900" cy="2428892"/>
          </a:xfrm>
          <a:prstGeom prst="rect">
            <a:avLst/>
          </a:prstGeom>
        </p:spPr>
      </p:pic>
      <p:pic>
        <p:nvPicPr>
          <p:cNvPr id="3" name="图片 2" descr="432252_205026386369_2.jpg"/>
          <p:cNvPicPr>
            <a:picLocks noChangeAspect="1"/>
          </p:cNvPicPr>
          <p:nvPr/>
        </p:nvPicPr>
        <p:blipFill>
          <a:blip r:embed="rId2" cstate="print"/>
          <a:srcRect t="12332" r="10937" b="71524"/>
          <a:stretch>
            <a:fillRect/>
          </a:stretch>
        </p:blipFill>
        <p:spPr>
          <a:xfrm>
            <a:off x="1000100" y="1571612"/>
            <a:ext cx="8143900" cy="642942"/>
          </a:xfrm>
          <a:prstGeom prst="rect">
            <a:avLst/>
          </a:prstGeom>
        </p:spPr>
      </p:pic>
      <p:pic>
        <p:nvPicPr>
          <p:cNvPr id="4" name="图片 3" descr="432252_205026386369_2.jpg"/>
          <p:cNvPicPr>
            <a:picLocks noChangeAspect="1"/>
          </p:cNvPicPr>
          <p:nvPr/>
        </p:nvPicPr>
        <p:blipFill>
          <a:blip r:embed="rId2" cstate="print"/>
          <a:srcRect t="12332" r="89844" b="8744"/>
          <a:stretch>
            <a:fillRect/>
          </a:stretch>
        </p:blipFill>
        <p:spPr>
          <a:xfrm>
            <a:off x="0" y="1571612"/>
            <a:ext cx="928662" cy="31432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56176" y="4078813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/>
              <a:t>照片回传模板</a:t>
            </a:r>
            <a:endParaRPr lang="zh-CN" alt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5445224"/>
            <a:ext cx="3248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地区：                       店铺名称：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23072" y="578176"/>
            <a:ext cx="2968808" cy="3600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20504" y="548680"/>
            <a:ext cx="2659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春夏老品陈列效果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23072" y="578176"/>
            <a:ext cx="4552984" cy="3600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52036" y="548680"/>
            <a:ext cx="45159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秋冬新品</a:t>
            </a:r>
            <a:r>
              <a:rPr lang="zh-CN" altLang="en-US" sz="2400" b="1" dirty="0" smtClean="0"/>
              <a:t>模特着装（正装套西）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23072" y="578176"/>
            <a:ext cx="4120936" cy="3600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52036" y="548680"/>
            <a:ext cx="3897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秋冬新品</a:t>
            </a:r>
            <a:r>
              <a:rPr lang="zh-CN" altLang="en-US" sz="2400" b="1" dirty="0" smtClean="0"/>
              <a:t>模特着装（单西）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23072" y="578176"/>
            <a:ext cx="4769008" cy="3600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52036" y="548680"/>
            <a:ext cx="48253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春夏</a:t>
            </a:r>
            <a:r>
              <a:rPr lang="zh-CN" altLang="en-US" sz="2400" b="1" dirty="0" smtClean="0"/>
              <a:t>老</a:t>
            </a:r>
            <a:r>
              <a:rPr lang="zh-CN" altLang="en-US" sz="2400" b="1" dirty="0" smtClean="0"/>
              <a:t>品模特着装（套西或单西）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23072" y="578176"/>
            <a:ext cx="2304256" cy="3600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11560" y="548680"/>
            <a:ext cx="2040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厅</a:t>
            </a:r>
            <a:r>
              <a:rPr lang="zh-CN" altLang="en-US" sz="2400" b="1" dirty="0" smtClean="0"/>
              <a:t>口全景照片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80450" y="2708920"/>
            <a:ext cx="26597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 smtClean="0"/>
              <a:t>休闲区域</a:t>
            </a:r>
            <a:endParaRPr lang="zh-CN" altLang="en-US" sz="4800" b="1" dirty="0"/>
          </a:p>
        </p:txBody>
      </p:sp>
      <p:pic>
        <p:nvPicPr>
          <p:cNvPr id="5" name="图片 4" descr="432252_205026386369_2.jpg"/>
          <p:cNvPicPr>
            <a:picLocks noChangeAspect="1"/>
          </p:cNvPicPr>
          <p:nvPr/>
        </p:nvPicPr>
        <p:blipFill>
          <a:blip r:embed="rId2" cstate="print"/>
          <a:srcRect t="84836" r="10937" b="8744"/>
          <a:stretch>
            <a:fillRect/>
          </a:stretch>
        </p:blipFill>
        <p:spPr>
          <a:xfrm>
            <a:off x="-30630" y="3429000"/>
            <a:ext cx="9174630" cy="28803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23072" y="578176"/>
            <a:ext cx="2304256" cy="3600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896983" y="548680"/>
            <a:ext cx="1298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休闲</a:t>
            </a:r>
            <a:r>
              <a:rPr lang="en-US" altLang="zh-CN" sz="2400" b="1" dirty="0" smtClean="0"/>
              <a:t>A</a:t>
            </a:r>
            <a:r>
              <a:rPr lang="zh-CN" altLang="en-US" sz="2400" b="1" dirty="0" smtClean="0"/>
              <a:t>区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23072" y="578176"/>
            <a:ext cx="2304256" cy="3600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909807" y="548680"/>
            <a:ext cx="1285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休闲</a:t>
            </a:r>
            <a:r>
              <a:rPr lang="en-US" altLang="zh-CN" sz="2400" b="1" dirty="0" smtClean="0"/>
              <a:t>B</a:t>
            </a:r>
            <a:r>
              <a:rPr lang="zh-CN" altLang="en-US" sz="2400" b="1" dirty="0" smtClean="0"/>
              <a:t>区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23072" y="578176"/>
            <a:ext cx="3040816" cy="3600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11560" y="548680"/>
            <a:ext cx="3124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模特出样（时尚</a:t>
            </a:r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个）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23072" y="578176"/>
            <a:ext cx="3040816" cy="3600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11560" y="548680"/>
            <a:ext cx="3124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模特出样（稳重</a:t>
            </a:r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个）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80450" y="2708920"/>
            <a:ext cx="26597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 smtClean="0"/>
              <a:t>正装</a:t>
            </a:r>
            <a:r>
              <a:rPr lang="zh-CN" altLang="en-US" sz="4800" b="1" dirty="0" smtClean="0"/>
              <a:t>区域</a:t>
            </a:r>
            <a:endParaRPr lang="zh-CN" altLang="en-US" sz="4800" b="1" dirty="0"/>
          </a:p>
        </p:txBody>
      </p:sp>
      <p:pic>
        <p:nvPicPr>
          <p:cNvPr id="5" name="图片 4" descr="432252_205026386369_2.jpg"/>
          <p:cNvPicPr>
            <a:picLocks noChangeAspect="1"/>
          </p:cNvPicPr>
          <p:nvPr/>
        </p:nvPicPr>
        <p:blipFill>
          <a:blip r:embed="rId2" cstate="print"/>
          <a:srcRect t="84836" r="10937" b="8744"/>
          <a:stretch>
            <a:fillRect/>
          </a:stretch>
        </p:blipFill>
        <p:spPr>
          <a:xfrm>
            <a:off x="-30630" y="3429000"/>
            <a:ext cx="9174630" cy="28803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23072" y="578176"/>
            <a:ext cx="2968808" cy="3600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52036" y="548680"/>
            <a:ext cx="2659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秋冬新品陈列效果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74</Words>
  <Application>Microsoft Office PowerPoint</Application>
  <PresentationFormat>全屏显示(4:3)</PresentationFormat>
  <Paragraphs>14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jacky</dc:creator>
  <cp:lastModifiedBy>jacky</cp:lastModifiedBy>
  <cp:revision>5</cp:revision>
  <dcterms:created xsi:type="dcterms:W3CDTF">2013-07-20T06:44:48Z</dcterms:created>
  <dcterms:modified xsi:type="dcterms:W3CDTF">2013-07-20T07:42:54Z</dcterms:modified>
</cp:coreProperties>
</file>