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09" d="100"/>
          <a:sy n="209" d="100"/>
        </p:scale>
        <p:origin x="420" y="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巴\PPT模板\新建文件夹\1-01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53"/>
          <a:stretch/>
        </p:blipFill>
        <p:spPr bwMode="auto">
          <a:xfrm>
            <a:off x="3672114" y="0"/>
            <a:ext cx="5473286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9357" y="267494"/>
            <a:ext cx="2625103" cy="21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8566" y="1171267"/>
            <a:ext cx="432465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100" spc="600" dirty="0" smtClean="0">
                <a:latin typeface="微软雅黑" pitchFamily="34" charset="-122"/>
                <a:ea typeface="微软雅黑" pitchFamily="34" charset="-122"/>
              </a:rPr>
              <a:t>格雷时尚</a:t>
            </a:r>
            <a:r>
              <a:rPr lang="en-US" altLang="zh-CN" sz="3100" spc="600" dirty="0" smtClean="0">
                <a:latin typeface="Century Gothic" pitchFamily="34" charset="0"/>
                <a:ea typeface="微软雅黑" pitchFamily="34" charset="-122"/>
              </a:rPr>
              <a:t>PPT</a:t>
            </a:r>
            <a:r>
              <a:rPr lang="zh-CN" altLang="en-US" sz="3100" spc="600" dirty="0" smtClean="0">
                <a:latin typeface="微软雅黑" pitchFamily="34" charset="-122"/>
                <a:ea typeface="微软雅黑" pitchFamily="34" charset="-122"/>
              </a:rPr>
              <a:t>模板</a:t>
            </a:r>
            <a:endParaRPr lang="zh-CN" altLang="en-US" sz="3100" spc="6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3867894"/>
            <a:ext cx="388843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850" dirty="0">
                <a:latin typeface="微软雅黑" pitchFamily="34" charset="-122"/>
                <a:ea typeface="微软雅黑" pitchFamily="34" charset="-122"/>
              </a:rPr>
              <a:t>公司：北京格雷时尚科技有限公司</a:t>
            </a:r>
          </a:p>
          <a:p>
            <a:pPr>
              <a:lnSpc>
                <a:spcPct val="150000"/>
              </a:lnSpc>
            </a:pPr>
            <a:r>
              <a:rPr lang="zh-CN" altLang="en-US" sz="850" dirty="0">
                <a:latin typeface="微软雅黑" pitchFamily="34" charset="-122"/>
                <a:ea typeface="微软雅黑" pitchFamily="34" charset="-122"/>
              </a:rPr>
              <a:t>地址：北京市大兴开发区金苑路甲</a:t>
            </a:r>
            <a:r>
              <a:rPr lang="en-US" altLang="zh-CN" sz="850" dirty="0">
                <a:latin typeface="Century Gothic" pitchFamily="34" charset="0"/>
                <a:ea typeface="微软雅黑" pitchFamily="34" charset="-122"/>
              </a:rPr>
              <a:t>15</a:t>
            </a:r>
            <a:r>
              <a:rPr lang="zh-CN" altLang="en-US" sz="850" dirty="0">
                <a:latin typeface="微软雅黑" pitchFamily="34" charset="-122"/>
                <a:ea typeface="微软雅黑" pitchFamily="34" charset="-122"/>
              </a:rPr>
              <a:t>号</a:t>
            </a:r>
            <a:r>
              <a:rPr lang="en-US" altLang="zh-CN" sz="850" dirty="0">
                <a:latin typeface="Century Gothic" pitchFamily="34" charset="0"/>
                <a:ea typeface="微软雅黑" pitchFamily="34" charset="-122"/>
              </a:rPr>
              <a:t>(102600)</a:t>
            </a:r>
          </a:p>
          <a:p>
            <a:pPr>
              <a:lnSpc>
                <a:spcPct val="150000"/>
              </a:lnSpc>
            </a:pPr>
            <a:r>
              <a:rPr lang="zh-CN" altLang="en-US" sz="850" dirty="0">
                <a:latin typeface="微软雅黑" pitchFamily="34" charset="-122"/>
                <a:ea typeface="微软雅黑" pitchFamily="34" charset="-122"/>
              </a:rPr>
              <a:t>电话：</a:t>
            </a:r>
            <a:r>
              <a:rPr lang="en-US" altLang="zh-CN" sz="850" dirty="0" smtClean="0">
                <a:latin typeface="Century Gothic" pitchFamily="34" charset="0"/>
                <a:ea typeface="微软雅黑" pitchFamily="34" charset="-122"/>
              </a:rPr>
              <a:t>010—61276688 </a:t>
            </a:r>
            <a:r>
              <a:rPr lang="en-US" altLang="zh-CN" sz="850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850" dirty="0">
                <a:latin typeface="微软雅黑" pitchFamily="34" charset="-122"/>
                <a:ea typeface="微软雅黑" pitchFamily="34" charset="-122"/>
              </a:rPr>
              <a:t>传真：</a:t>
            </a:r>
            <a:r>
              <a:rPr lang="en-US" altLang="zh-CN" sz="850" dirty="0" smtClean="0">
                <a:latin typeface="Century Gothic" pitchFamily="34" charset="0"/>
                <a:ea typeface="微软雅黑" pitchFamily="34" charset="-122"/>
              </a:rPr>
              <a:t>010—60213518</a:t>
            </a:r>
            <a:endParaRPr lang="en-US" altLang="zh-CN" sz="850" dirty="0">
              <a:latin typeface="Century Gothic" pitchFamily="34" charset="0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850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467544" y="3939902"/>
            <a:ext cx="0" cy="57606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881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巴\PPT模板\新建文件夹\1-02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861" y="-1563"/>
            <a:ext cx="5426139" cy="5145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9357" y="267494"/>
            <a:ext cx="2625103" cy="21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041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巴\PPT模板\新建文件夹\1-02-01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399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27784" y="2545285"/>
            <a:ext cx="38884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公司：北京格雷时尚科技有限公司</a:t>
            </a:r>
          </a:p>
          <a:p>
            <a:pPr algn="ctr">
              <a:lnSpc>
                <a:spcPts val="1500"/>
              </a:lnSpc>
            </a:pP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地址：北京市大兴开发区金苑路甲</a:t>
            </a:r>
            <a:r>
              <a:rPr lang="en-US" altLang="zh-CN" sz="900" dirty="0">
                <a:latin typeface="Century Gothic" pitchFamily="34" charset="0"/>
                <a:ea typeface="微软雅黑" pitchFamily="34" charset="-122"/>
              </a:rPr>
              <a:t>15</a:t>
            </a: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号</a:t>
            </a:r>
            <a:r>
              <a:rPr lang="en-US" altLang="zh-CN" sz="900" dirty="0">
                <a:latin typeface="Century Gothic" pitchFamily="34" charset="0"/>
                <a:ea typeface="微软雅黑" pitchFamily="34" charset="-122"/>
              </a:rPr>
              <a:t>(102600)</a:t>
            </a:r>
          </a:p>
          <a:p>
            <a:pPr algn="ctr">
              <a:lnSpc>
                <a:spcPts val="1500"/>
              </a:lnSpc>
            </a:pP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电话：</a:t>
            </a:r>
            <a:r>
              <a:rPr lang="en-US" altLang="zh-CN" sz="900" dirty="0" smtClean="0">
                <a:latin typeface="Century Gothic" pitchFamily="34" charset="0"/>
                <a:ea typeface="微软雅黑" pitchFamily="34" charset="-122"/>
              </a:rPr>
              <a:t>010—61276688</a:t>
            </a:r>
            <a:r>
              <a:rPr lang="en-US" altLang="zh-CN" sz="900" dirty="0" smtClean="0"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传真：</a:t>
            </a:r>
            <a:r>
              <a:rPr lang="en-US" altLang="zh-CN" sz="900" dirty="0" smtClean="0">
                <a:latin typeface="Century Gothic" pitchFamily="34" charset="0"/>
                <a:ea typeface="微软雅黑" pitchFamily="34" charset="-122"/>
              </a:rPr>
              <a:t>010—60213518</a:t>
            </a:r>
            <a:endParaRPr lang="en-US" altLang="zh-CN" sz="900" dirty="0">
              <a:latin typeface="Century Gothic" pitchFamily="34" charset="0"/>
              <a:ea typeface="微软雅黑" pitchFamily="34" charset="-122"/>
            </a:endParaRPr>
          </a:p>
          <a:p>
            <a:pPr algn="ctr">
              <a:lnSpc>
                <a:spcPts val="1500"/>
              </a:lnSpc>
            </a:pPr>
            <a:endParaRPr lang="zh-CN" altLang="en-US" sz="9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91880" y="1904514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Century Gothic" pitchFamily="34" charset="0"/>
              </a:rPr>
              <a:t>THANK YOU</a:t>
            </a:r>
            <a:endParaRPr lang="zh-CN" altLang="en-US" sz="2800" b="1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82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53</Words>
  <Application>Microsoft Office PowerPoint</Application>
  <PresentationFormat>全屏显示(16:9)</PresentationFormat>
  <Paragraphs>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微软雅黑</vt:lpstr>
      <vt:lpstr>Arial</vt:lpstr>
      <vt:lpstr>Calibri</vt:lpstr>
      <vt:lpstr>Century Gothic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巴书晓</dc:creator>
  <cp:lastModifiedBy>1</cp:lastModifiedBy>
  <cp:revision>11</cp:revision>
  <dcterms:created xsi:type="dcterms:W3CDTF">2019-06-26T05:17:09Z</dcterms:created>
  <dcterms:modified xsi:type="dcterms:W3CDTF">2022-08-08T04:06:41Z</dcterms:modified>
</cp:coreProperties>
</file>