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09" d="100"/>
          <a:sy n="209" d="100"/>
        </p:scale>
        <p:origin x="420" y="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E:\巴\PPT模板\新建文件夹\2-01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" y="0"/>
            <a:ext cx="9145398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69715" y="292067"/>
            <a:ext cx="2826421" cy="232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-33192" y="1563638"/>
            <a:ext cx="9210385" cy="11521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     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475182" y="1851670"/>
            <a:ext cx="4401074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100" spc="6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-</a:t>
            </a:r>
            <a:r>
              <a:rPr lang="zh-CN" altLang="en-US" sz="3100" spc="6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格雷时尚</a:t>
            </a:r>
            <a:r>
              <a:rPr lang="en-US" altLang="zh-CN" sz="3100" spc="600" dirty="0" smtClean="0">
                <a:solidFill>
                  <a:schemeClr val="bg1"/>
                </a:solidFill>
                <a:latin typeface="Century Gothic" pitchFamily="34" charset="0"/>
                <a:ea typeface="微软雅黑" pitchFamily="34" charset="-122"/>
              </a:rPr>
              <a:t>PPT</a:t>
            </a:r>
            <a:r>
              <a:rPr lang="zh-CN" altLang="en-US" sz="3100" spc="6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模板</a:t>
            </a:r>
            <a:r>
              <a:rPr lang="en-US" altLang="zh-CN" sz="3100" spc="60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-</a:t>
            </a:r>
            <a:endParaRPr lang="zh-CN" altLang="en-US" sz="3100" spc="6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27784" y="2906414"/>
            <a:ext cx="3888432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公司：北京格雷时尚科技有限公司</a:t>
            </a:r>
          </a:p>
          <a:p>
            <a:pPr algn="ctr">
              <a:lnSpc>
                <a:spcPts val="1500"/>
              </a:lnSpc>
            </a:pP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地址：北京市大兴开发区金苑路甲</a:t>
            </a:r>
            <a:r>
              <a:rPr lang="en-US" altLang="zh-CN" sz="900" dirty="0">
                <a:latin typeface="Century Gothic" pitchFamily="34" charset="0"/>
                <a:ea typeface="微软雅黑" pitchFamily="34" charset="-122"/>
              </a:rPr>
              <a:t>15</a:t>
            </a: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号</a:t>
            </a:r>
            <a:r>
              <a:rPr lang="en-US" altLang="zh-CN" sz="900" dirty="0">
                <a:latin typeface="Century Gothic" pitchFamily="34" charset="0"/>
                <a:ea typeface="微软雅黑" pitchFamily="34" charset="-122"/>
              </a:rPr>
              <a:t>(102600)</a:t>
            </a:r>
          </a:p>
          <a:p>
            <a:pPr algn="ctr">
              <a:lnSpc>
                <a:spcPts val="1500"/>
              </a:lnSpc>
            </a:pP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电话：</a:t>
            </a:r>
            <a:r>
              <a:rPr lang="en-US" altLang="zh-CN" sz="900" dirty="0" smtClean="0">
                <a:latin typeface="Century Gothic" pitchFamily="34" charset="0"/>
                <a:ea typeface="微软雅黑" pitchFamily="34" charset="-122"/>
              </a:rPr>
              <a:t>010—61276688</a:t>
            </a:r>
            <a:r>
              <a:rPr lang="en-US" altLang="zh-CN" sz="900" dirty="0" smtClean="0">
                <a:latin typeface="微软雅黑" pitchFamily="34" charset="-122"/>
                <a:ea typeface="微软雅黑" pitchFamily="34" charset="-122"/>
              </a:rPr>
              <a:t>  </a:t>
            </a: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传真：</a:t>
            </a:r>
            <a:r>
              <a:rPr lang="en-US" altLang="zh-CN" sz="900" dirty="0" smtClean="0">
                <a:latin typeface="Century Gothic" pitchFamily="34" charset="0"/>
                <a:ea typeface="微软雅黑" pitchFamily="34" charset="-122"/>
              </a:rPr>
              <a:t>010—60213518</a:t>
            </a:r>
            <a:endParaRPr lang="en-US" altLang="zh-CN" sz="900" dirty="0">
              <a:latin typeface="Century Gothic" pitchFamily="34" charset="0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6881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32240" y="294520"/>
            <a:ext cx="1800570" cy="148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>
            <a:off x="8676456" y="294520"/>
            <a:ext cx="466622" cy="144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      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0" y="294520"/>
            <a:ext cx="6588594" cy="1440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     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95041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27784" y="3986534"/>
            <a:ext cx="38884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500"/>
              </a:lnSpc>
            </a:pP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公司：北京格雷时尚科技有限公司</a:t>
            </a:r>
          </a:p>
          <a:p>
            <a:pPr algn="ctr">
              <a:lnSpc>
                <a:spcPts val="1500"/>
              </a:lnSpc>
            </a:pP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地址：北京市大兴开发区金苑路甲</a:t>
            </a:r>
            <a:r>
              <a:rPr lang="en-US" altLang="zh-CN" sz="900" dirty="0">
                <a:latin typeface="Century Gothic" pitchFamily="34" charset="0"/>
                <a:ea typeface="微软雅黑" pitchFamily="34" charset="-122"/>
              </a:rPr>
              <a:t>15</a:t>
            </a: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号</a:t>
            </a:r>
            <a:r>
              <a:rPr lang="en-US" altLang="zh-CN" sz="900" dirty="0">
                <a:latin typeface="Century Gothic" pitchFamily="34" charset="0"/>
                <a:ea typeface="微软雅黑" pitchFamily="34" charset="-122"/>
              </a:rPr>
              <a:t>(102600)</a:t>
            </a:r>
          </a:p>
          <a:p>
            <a:pPr algn="ctr">
              <a:lnSpc>
                <a:spcPts val="1500"/>
              </a:lnSpc>
            </a:pP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电话：</a:t>
            </a:r>
            <a:r>
              <a:rPr lang="en-US" altLang="zh-CN" sz="900" dirty="0" smtClean="0">
                <a:latin typeface="Century Gothic" pitchFamily="34" charset="0"/>
                <a:ea typeface="微软雅黑" pitchFamily="34" charset="-122"/>
              </a:rPr>
              <a:t>010—61276688</a:t>
            </a:r>
            <a:r>
              <a:rPr lang="en-US" altLang="zh-CN" sz="900" dirty="0" smtClean="0"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en-US" sz="900" dirty="0">
                <a:latin typeface="微软雅黑" pitchFamily="34" charset="-122"/>
                <a:ea typeface="微软雅黑" pitchFamily="34" charset="-122"/>
              </a:rPr>
              <a:t>传真：</a:t>
            </a:r>
            <a:r>
              <a:rPr lang="en-US" altLang="zh-CN" sz="900" dirty="0" smtClean="0">
                <a:latin typeface="Century Gothic" pitchFamily="34" charset="0"/>
                <a:ea typeface="微软雅黑" pitchFamily="34" charset="-122"/>
              </a:rPr>
              <a:t>010—60213518</a:t>
            </a:r>
            <a:endParaRPr lang="en-US" altLang="zh-CN" sz="900" dirty="0">
              <a:latin typeface="Century Gothic" pitchFamily="34" charset="0"/>
              <a:ea typeface="微软雅黑" pitchFamily="34" charset="-122"/>
            </a:endParaRPr>
          </a:p>
          <a:p>
            <a:pPr algn="ctr">
              <a:lnSpc>
                <a:spcPts val="1500"/>
              </a:lnSpc>
            </a:pPr>
            <a:endParaRPr lang="zh-CN" altLang="en-US" sz="900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11860" y="2177157"/>
            <a:ext cx="252028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900" b="1" dirty="0">
                <a:latin typeface="Century Gothic" pitchFamily="34" charset="0"/>
              </a:rPr>
              <a:t>THANK YOU</a:t>
            </a:r>
            <a:endParaRPr lang="zh-CN" altLang="en-US" sz="2900" b="1" dirty="0">
              <a:latin typeface="Century Gothic" pitchFamily="34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-4440" y="2446461"/>
            <a:ext cx="34243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5729610" y="2446461"/>
            <a:ext cx="34243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82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58</Words>
  <Application>Microsoft Office PowerPoint</Application>
  <PresentationFormat>全屏显示(16:9)</PresentationFormat>
  <Paragraphs>11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宋体</vt:lpstr>
      <vt:lpstr>微软雅黑</vt:lpstr>
      <vt:lpstr>Arial</vt:lpstr>
      <vt:lpstr>Calibri</vt:lpstr>
      <vt:lpstr>Century Gothic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巴书晓</dc:creator>
  <cp:lastModifiedBy>1</cp:lastModifiedBy>
  <cp:revision>14</cp:revision>
  <dcterms:created xsi:type="dcterms:W3CDTF">2019-06-26T05:17:09Z</dcterms:created>
  <dcterms:modified xsi:type="dcterms:W3CDTF">2022-08-08T04:09:24Z</dcterms:modified>
</cp:coreProperties>
</file>