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9" d="100"/>
          <a:sy n="209" d="100"/>
        </p:scale>
        <p:origin x="420" y="1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巴\PPT模板\新建文件夹\3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6"/>
          <a:stretch/>
        </p:blipFill>
        <p:spPr bwMode="auto">
          <a:xfrm>
            <a:off x="4614" y="0"/>
            <a:ext cx="44532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巴\PPT模板\新建文件夹\3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5" y="4515966"/>
            <a:ext cx="983659" cy="6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巴\PPT模板\新建文件夹\3-3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700"/>
            <a:ext cx="1423740" cy="21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678" y="1419622"/>
            <a:ext cx="2564657" cy="21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18148" y="247436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公司：北京格雷时尚科技有限公司</a:t>
            </a:r>
          </a:p>
          <a:p>
            <a:pPr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地址：北京市大兴开发区金苑路甲</a:t>
            </a:r>
            <a:r>
              <a:rPr lang="en-US" altLang="zh-CN" sz="900" dirty="0">
                <a:latin typeface="Century Gothic" pitchFamily="34" charset="0"/>
                <a:ea typeface="微软雅黑" pitchFamily="34" charset="-122"/>
              </a:rPr>
              <a:t>15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900" dirty="0">
                <a:latin typeface="Century Gothic" pitchFamily="34" charset="0"/>
                <a:ea typeface="微软雅黑" pitchFamily="34" charset="-122"/>
              </a:rPr>
              <a:t>(102600)</a:t>
            </a:r>
          </a:p>
          <a:p>
            <a:pPr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900" dirty="0" smtClean="0">
                <a:latin typeface="Century Gothic" pitchFamily="34" charset="0"/>
                <a:ea typeface="微软雅黑" pitchFamily="34" charset="-122"/>
              </a:rPr>
              <a:t>010—61276688 </a:t>
            </a: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传真：</a:t>
            </a:r>
            <a:r>
              <a:rPr lang="en-US" altLang="zh-CN" sz="900" dirty="0" smtClean="0">
                <a:latin typeface="Century Gothic" pitchFamily="34" charset="0"/>
                <a:ea typeface="微软雅黑" pitchFamily="34" charset="-122"/>
              </a:rPr>
              <a:t>010—60213518</a:t>
            </a:r>
            <a:endParaRPr lang="en-US" altLang="zh-CN" sz="900" dirty="0">
              <a:latin typeface="Century Gothic" pitchFamily="34" charset="0"/>
              <a:ea typeface="微软雅黑" pitchFamily="34" charset="-122"/>
            </a:endParaRPr>
          </a:p>
          <a:p>
            <a:pPr>
              <a:lnSpc>
                <a:spcPts val="1500"/>
              </a:lnSpc>
            </a:pP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148" y="1842301"/>
            <a:ext cx="43246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00" spc="600" dirty="0" smtClean="0">
                <a:latin typeface="微软雅黑" pitchFamily="34" charset="-122"/>
                <a:ea typeface="微软雅黑" pitchFamily="34" charset="-122"/>
              </a:rPr>
              <a:t>格雷时尚</a:t>
            </a:r>
            <a:r>
              <a:rPr lang="en-US" altLang="zh-CN" sz="3100" spc="600" dirty="0" smtClean="0">
                <a:latin typeface="Century Gothic" pitchFamily="34" charset="0"/>
                <a:ea typeface="微软雅黑" pitchFamily="34" charset="-122"/>
              </a:rPr>
              <a:t>PPT</a:t>
            </a:r>
            <a:r>
              <a:rPr lang="zh-CN" altLang="en-US" sz="3100" spc="600" dirty="0" smtClean="0"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3100" spc="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88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94521"/>
            <a:ext cx="1980064" cy="1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676456" y="294520"/>
            <a:ext cx="466622" cy="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294520"/>
            <a:ext cx="6444208" cy="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504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3986534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公司：北京格雷时尚科技有限公司</a:t>
            </a:r>
          </a:p>
          <a:p>
            <a:pPr algn="ctr"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地址：北京市大兴开发区金苑路甲</a:t>
            </a:r>
            <a:r>
              <a:rPr lang="en-US" altLang="zh-CN" sz="900" dirty="0">
                <a:latin typeface="Century Gothic" pitchFamily="34" charset="0"/>
                <a:ea typeface="微软雅黑" pitchFamily="34" charset="-122"/>
              </a:rPr>
              <a:t>15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900" dirty="0">
                <a:latin typeface="Century Gothic" pitchFamily="34" charset="0"/>
                <a:ea typeface="微软雅黑" pitchFamily="34" charset="-122"/>
              </a:rPr>
              <a:t>(102600)</a:t>
            </a:r>
          </a:p>
          <a:p>
            <a:pPr algn="ctr">
              <a:lnSpc>
                <a:spcPts val="1500"/>
              </a:lnSpc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900" dirty="0" smtClean="0">
                <a:latin typeface="Century Gothic" pitchFamily="34" charset="0"/>
                <a:ea typeface="微软雅黑" pitchFamily="34" charset="-122"/>
              </a:rPr>
              <a:t>010—61276688</a:t>
            </a: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传真：</a:t>
            </a:r>
            <a:r>
              <a:rPr lang="en-US" altLang="zh-CN" sz="900" dirty="0" smtClean="0">
                <a:latin typeface="Century Gothic" pitchFamily="34" charset="0"/>
                <a:ea typeface="微软雅黑" pitchFamily="34" charset="-122"/>
              </a:rPr>
              <a:t>010—60213518</a:t>
            </a:r>
            <a:endParaRPr lang="en-US" altLang="zh-CN" sz="900" dirty="0">
              <a:latin typeface="Century Gothic" pitchFamily="34" charset="0"/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860" y="2177157"/>
            <a:ext cx="2520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00" b="1" dirty="0">
                <a:latin typeface="Century Gothic" pitchFamily="34" charset="0"/>
              </a:rPr>
              <a:t>THANK YOU</a:t>
            </a:r>
            <a:endParaRPr lang="zh-CN" altLang="en-US" sz="2900" b="1" dirty="0">
              <a:latin typeface="Century Gothic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4440" y="2446461"/>
            <a:ext cx="34243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29610" y="2446461"/>
            <a:ext cx="34243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55</Words>
  <Application>Microsoft Office PowerPoint</Application>
  <PresentationFormat>全屏显示(16:9)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宋体</vt:lpstr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巴书晓</dc:creator>
  <cp:lastModifiedBy>1</cp:lastModifiedBy>
  <cp:revision>17</cp:revision>
  <dcterms:created xsi:type="dcterms:W3CDTF">2019-06-26T05:17:09Z</dcterms:created>
  <dcterms:modified xsi:type="dcterms:W3CDTF">2022-08-08T04:08:31Z</dcterms:modified>
</cp:coreProperties>
</file>