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9" r:id="rId3"/>
    <p:sldId id="458" r:id="rId4"/>
    <p:sldId id="459" r:id="rId5"/>
    <p:sldId id="460" r:id="rId6"/>
    <p:sldId id="472" r:id="rId7"/>
    <p:sldId id="473" r:id="rId8"/>
    <p:sldId id="474" r:id="rId9"/>
    <p:sldId id="475" r:id="rId10"/>
    <p:sldId id="476" r:id="rId11"/>
    <p:sldId id="477" r:id="rId12"/>
    <p:sldId id="478" r:id="rId13"/>
    <p:sldId id="479" r:id="rId14"/>
    <p:sldId id="480" r:id="rId15"/>
    <p:sldId id="481" r:id="rId16"/>
    <p:sldId id="45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6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32" autoAdjust="0"/>
    <p:restoredTop sz="94660"/>
  </p:normalViewPr>
  <p:slideViewPr>
    <p:cSldViewPr snapToGrid="0">
      <p:cViewPr>
        <p:scale>
          <a:sx n="161" d="100"/>
          <a:sy n="161" d="100"/>
        </p:scale>
        <p:origin x="284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9F684-57CD-934F-91CD-7D6EFE932278}" type="datetimeFigureOut">
              <a:rPr kumimoji="1" lang="zh-CN" altLang="en-US" smtClean="0"/>
              <a:t>2025/3/17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2813-9324-6246-94F0-6FA773ABC51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4825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597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33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626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9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42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5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518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03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05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33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02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9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8FCE9-8F38-4344-BF4E-AF168431E159}" type="datetimeFigureOut">
              <a:rPr lang="zh-CN" altLang="en-US" smtClean="0"/>
              <a:t>2025/3/17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D7D54-CEE8-4AB0-9D64-4330E5ED80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61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3E546B-E382-4E44-A0FB-2317EBA64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63500"/>
            <a:ext cx="12417778" cy="6985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02D188B-FFC5-8D41-B2BD-D0FA9A87AC66}"/>
              </a:ext>
            </a:extLst>
          </p:cNvPr>
          <p:cNvSpPr txBox="1"/>
          <p:nvPr/>
        </p:nvSpPr>
        <p:spPr>
          <a:xfrm>
            <a:off x="2733542" y="2122966"/>
            <a:ext cx="6724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800" spc="300" dirty="0">
                <a:solidFill>
                  <a:schemeClr val="bg1"/>
                </a:solidFill>
                <a:latin typeface="Source Han Sans SC Medium" panose="020B0500000000000000" pitchFamily="34" charset="-128"/>
                <a:ea typeface="Source Han Sans SC Medium" panose="020B0500000000000000" pitchFamily="34" charset="-128"/>
              </a:rPr>
              <a:t>旅型西服店内氛围物料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EE7149F-5D67-F847-8C64-2B18B510C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724" y="1601673"/>
            <a:ext cx="4266551" cy="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28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171F21B-DE5D-3943-B787-B3A30295B1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 b="5435"/>
          <a:stretch/>
        </p:blipFill>
        <p:spPr>
          <a:xfrm>
            <a:off x="0" y="0"/>
            <a:ext cx="10543271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5B8FB85-EB3F-E94A-940C-9CEC94615B2F}"/>
              </a:ext>
            </a:extLst>
          </p:cNvPr>
          <p:cNvSpPr txBox="1"/>
          <p:nvPr/>
        </p:nvSpPr>
        <p:spPr>
          <a:xfrm>
            <a:off x="10668000" y="6177516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五棵松万达店</a:t>
            </a:r>
          </a:p>
        </p:txBody>
      </p:sp>
    </p:spTree>
    <p:extLst>
      <p:ext uri="{BB962C8B-B14F-4D97-AF65-F5344CB8AC3E}">
        <p14:creationId xmlns:p14="http://schemas.microsoft.com/office/powerpoint/2010/main" val="35216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0B6AC6-06ED-6A47-92CC-48729FCCE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543"/>
          <a:stretch/>
        </p:blipFill>
        <p:spPr>
          <a:xfrm rot="10800000">
            <a:off x="-1" y="-11758"/>
            <a:ext cx="10239153" cy="68697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0768840-478C-DB4E-AE7F-B2C3391DEA31}"/>
              </a:ext>
            </a:extLst>
          </p:cNvPr>
          <p:cNvSpPr txBox="1"/>
          <p:nvPr/>
        </p:nvSpPr>
        <p:spPr>
          <a:xfrm>
            <a:off x="10668000" y="6177516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/>
              <a:t>亦庄龙湖天街店</a:t>
            </a:r>
          </a:p>
        </p:txBody>
      </p:sp>
    </p:spTree>
    <p:extLst>
      <p:ext uri="{BB962C8B-B14F-4D97-AF65-F5344CB8AC3E}">
        <p14:creationId xmlns:p14="http://schemas.microsoft.com/office/powerpoint/2010/main" val="34901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300259-A57B-E247-8464-7E34B074B0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b="5435"/>
          <a:stretch/>
        </p:blipFill>
        <p:spPr>
          <a:xfrm>
            <a:off x="0" y="0"/>
            <a:ext cx="10258136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8EBC83C-5CD1-4147-88E8-E6CE56935541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汉光百货店</a:t>
            </a:r>
          </a:p>
        </p:txBody>
      </p:sp>
    </p:spTree>
    <p:extLst>
      <p:ext uri="{BB962C8B-B14F-4D97-AF65-F5344CB8AC3E}">
        <p14:creationId xmlns:p14="http://schemas.microsoft.com/office/powerpoint/2010/main" val="3486786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19996-C76B-FA4F-AB98-CD9BBC8A8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785"/>
          <a:stretch/>
        </p:blipFill>
        <p:spPr>
          <a:xfrm>
            <a:off x="-1" y="0"/>
            <a:ext cx="10302949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9B37C5D-AA74-3F44-83F6-165E8E4B46BC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北京君太店</a:t>
            </a:r>
          </a:p>
        </p:txBody>
      </p:sp>
    </p:spTree>
    <p:extLst>
      <p:ext uri="{BB962C8B-B14F-4D97-AF65-F5344CB8AC3E}">
        <p14:creationId xmlns:p14="http://schemas.microsoft.com/office/powerpoint/2010/main" val="886615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865A76-568A-BF43-8151-71D1CB610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89384" cy="59920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B36EFD-B593-0242-AEBA-93BB4500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8966" y="749005"/>
            <a:ext cx="5992038" cy="44940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C418CD-F24F-B749-85C1-E7EA455CC951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通州万象汇</a:t>
            </a:r>
          </a:p>
        </p:txBody>
      </p:sp>
    </p:spTree>
    <p:extLst>
      <p:ext uri="{BB962C8B-B14F-4D97-AF65-F5344CB8AC3E}">
        <p14:creationId xmlns:p14="http://schemas.microsoft.com/office/powerpoint/2010/main" val="44766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56265F0-0A17-654E-A293-26212BA86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4" r="8519"/>
          <a:stretch/>
        </p:blipFill>
        <p:spPr>
          <a:xfrm>
            <a:off x="0" y="-260"/>
            <a:ext cx="10047768" cy="68582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5A0DA1C-05DA-4C47-99C1-1C36EF4EF062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长楹天街店</a:t>
            </a:r>
          </a:p>
        </p:txBody>
      </p:sp>
    </p:spTree>
    <p:extLst>
      <p:ext uri="{BB962C8B-B14F-4D97-AF65-F5344CB8AC3E}">
        <p14:creationId xmlns:p14="http://schemas.microsoft.com/office/powerpoint/2010/main" val="1135924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22592D-7C60-4B46-96B9-45E495018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89" y="-63500"/>
            <a:ext cx="12417778" cy="6985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5A238F-B545-5140-AB7E-75EB2A902A20}"/>
              </a:ext>
            </a:extLst>
          </p:cNvPr>
          <p:cNvSpPr txBox="1"/>
          <p:nvPr/>
        </p:nvSpPr>
        <p:spPr>
          <a:xfrm>
            <a:off x="4804618" y="3967988"/>
            <a:ext cx="2582759" cy="894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kumimoji="1" lang="en-US" altLang="zh-CN" sz="1400" spc="300" dirty="0">
                <a:solidFill>
                  <a:schemeClr val="bg1"/>
                </a:solidFill>
              </a:rPr>
              <a:t>2025-3-15</a:t>
            </a:r>
          </a:p>
          <a:p>
            <a:pPr algn="ctr">
              <a:lnSpc>
                <a:spcPct val="200000"/>
              </a:lnSpc>
            </a:pPr>
            <a:r>
              <a:rPr kumimoji="1" lang="zh-CN" altLang="en-US" sz="1400" spc="300" dirty="0">
                <a:solidFill>
                  <a:schemeClr val="bg1"/>
                </a:solidFill>
              </a:rPr>
              <a:t>品牌管理中心视觉设计部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D34C0A2-A996-FC4A-8017-879EB2B7F993}"/>
              </a:ext>
            </a:extLst>
          </p:cNvPr>
          <p:cNvSpPr txBox="1"/>
          <p:nvPr/>
        </p:nvSpPr>
        <p:spPr>
          <a:xfrm>
            <a:off x="4695614" y="6317401"/>
            <a:ext cx="28007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kumimoji="1" lang="zh-CN" altLang="en-US" sz="1100" spc="600" dirty="0">
                <a:solidFill>
                  <a:schemeClr val="bg1"/>
                </a:solidFill>
              </a:rPr>
              <a:t>北京格雷时尚科技有限公司</a:t>
            </a:r>
          </a:p>
        </p:txBody>
      </p:sp>
    </p:spTree>
    <p:extLst>
      <p:ext uri="{BB962C8B-B14F-4D97-AF65-F5344CB8AC3E}">
        <p14:creationId xmlns:p14="http://schemas.microsoft.com/office/powerpoint/2010/main" val="41750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2FD4338-276C-A04E-9C57-84C6CA2293F0}"/>
              </a:ext>
            </a:extLst>
          </p:cNvPr>
          <p:cNvSpPr txBox="1"/>
          <p:nvPr/>
        </p:nvSpPr>
        <p:spPr>
          <a:xfrm>
            <a:off x="3673928" y="2844225"/>
            <a:ext cx="5102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PART 1.</a:t>
            </a:r>
            <a:r>
              <a:rPr kumimoji="1" lang="zh-CN" altLang="en-US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 氛围物料视觉设计</a:t>
            </a:r>
          </a:p>
        </p:txBody>
      </p:sp>
    </p:spTree>
    <p:extLst>
      <p:ext uri="{BB962C8B-B14F-4D97-AF65-F5344CB8AC3E}">
        <p14:creationId xmlns:p14="http://schemas.microsoft.com/office/powerpoint/2010/main" val="3965181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60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2398B0-E799-2B4B-BE49-EC2FA9272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70" y="0"/>
            <a:ext cx="7819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67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658E50-20EA-2B4F-855B-C145A8E94064}"/>
              </a:ext>
            </a:extLst>
          </p:cNvPr>
          <p:cNvSpPr txBox="1"/>
          <p:nvPr/>
        </p:nvSpPr>
        <p:spPr>
          <a:xfrm>
            <a:off x="4365398" y="2844225"/>
            <a:ext cx="3461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PART 2.</a:t>
            </a:r>
            <a:r>
              <a:rPr kumimoji="1" lang="zh-CN" altLang="en-US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 安装教程</a:t>
            </a:r>
          </a:p>
        </p:txBody>
      </p:sp>
    </p:spTree>
    <p:extLst>
      <p:ext uri="{BB962C8B-B14F-4D97-AF65-F5344CB8AC3E}">
        <p14:creationId xmlns:p14="http://schemas.microsoft.com/office/powerpoint/2010/main" val="194127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5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7658E50-20EA-2B4F-855B-C145A8E94064}"/>
              </a:ext>
            </a:extLst>
          </p:cNvPr>
          <p:cNvSpPr txBox="1"/>
          <p:nvPr/>
        </p:nvSpPr>
        <p:spPr>
          <a:xfrm>
            <a:off x="3673928" y="2844225"/>
            <a:ext cx="5102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PART 3.</a:t>
            </a:r>
            <a:r>
              <a:rPr kumimoji="1" lang="zh-CN" altLang="en-US" sz="3200" b="1" dirty="0">
                <a:latin typeface="Source Han Sans SC" panose="020B0500000000000000" pitchFamily="34" charset="-128"/>
                <a:ea typeface="Source Han Sans SC" panose="020B0500000000000000" pitchFamily="34" charset="-128"/>
              </a:rPr>
              <a:t> 店内安装效果展示</a:t>
            </a:r>
          </a:p>
        </p:txBody>
      </p:sp>
    </p:spTree>
    <p:extLst>
      <p:ext uri="{BB962C8B-B14F-4D97-AF65-F5344CB8AC3E}">
        <p14:creationId xmlns:p14="http://schemas.microsoft.com/office/powerpoint/2010/main" val="10986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44864C-5646-B046-B9A6-A528BCE694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3566"/>
          <a:stretch/>
        </p:blipFill>
        <p:spPr>
          <a:xfrm>
            <a:off x="-1" y="0"/>
            <a:ext cx="9700461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9F2B699-BBBE-A04A-97C7-B198DB882B54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丰科万达店</a:t>
            </a:r>
          </a:p>
        </p:txBody>
      </p:sp>
    </p:spTree>
    <p:extLst>
      <p:ext uri="{BB962C8B-B14F-4D97-AF65-F5344CB8AC3E}">
        <p14:creationId xmlns:p14="http://schemas.microsoft.com/office/powerpoint/2010/main" val="129099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A88516-54D7-2041-B627-6149767C5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" b="2791"/>
          <a:stretch/>
        </p:blipFill>
        <p:spPr>
          <a:xfrm>
            <a:off x="0" y="-9101"/>
            <a:ext cx="10164726" cy="686710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F0CA042-C674-1241-94A0-5E76B7C7813A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北苑天街店</a:t>
            </a:r>
          </a:p>
        </p:txBody>
      </p:sp>
    </p:spTree>
    <p:extLst>
      <p:ext uri="{BB962C8B-B14F-4D97-AF65-F5344CB8AC3E}">
        <p14:creationId xmlns:p14="http://schemas.microsoft.com/office/powerpoint/2010/main" val="103898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79B36C-CECF-394F-A4A3-E76A9C1D9B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2"/>
          <a:stretch/>
        </p:blipFill>
        <p:spPr>
          <a:xfrm>
            <a:off x="-1" y="0"/>
            <a:ext cx="9846211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328FDC-6B6C-7C44-9667-79F666BB9E70}"/>
              </a:ext>
            </a:extLst>
          </p:cNvPr>
          <p:cNvSpPr txBox="1"/>
          <p:nvPr/>
        </p:nvSpPr>
        <p:spPr>
          <a:xfrm>
            <a:off x="10668000" y="617751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/>
              <a:t>通州万达店</a:t>
            </a:r>
          </a:p>
        </p:txBody>
      </p:sp>
    </p:spTree>
    <p:extLst>
      <p:ext uri="{BB962C8B-B14F-4D97-AF65-F5344CB8AC3E}">
        <p14:creationId xmlns:p14="http://schemas.microsoft.com/office/powerpoint/2010/main" val="196042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5570</TotalTime>
  <Words>71</Words>
  <Application>Microsoft Macintosh PowerPoint</Application>
  <PresentationFormat>宽屏</PresentationFormat>
  <Paragraphs>16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2" baseType="lpstr">
      <vt:lpstr>等线</vt:lpstr>
      <vt:lpstr>等线 Light</vt:lpstr>
      <vt:lpstr>Source Han Sans SC</vt:lpstr>
      <vt:lpstr>Source Han Sans SC Medium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eeka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YJ</dc:creator>
  <cp:lastModifiedBy>Microsoft Office User</cp:lastModifiedBy>
  <cp:revision>28</cp:revision>
  <dcterms:created xsi:type="dcterms:W3CDTF">2024-04-18T06:42:58Z</dcterms:created>
  <dcterms:modified xsi:type="dcterms:W3CDTF">2025-03-17T01:18:02Z</dcterms:modified>
</cp:coreProperties>
</file>